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1067" autoAdjust="0"/>
  </p:normalViewPr>
  <p:slideViewPr>
    <p:cSldViewPr snapToGrid="0">
      <p:cViewPr varScale="1">
        <p:scale>
          <a:sx n="70" d="100"/>
          <a:sy n="70" d="100"/>
        </p:scale>
        <p:origin x="1166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7F8BBFB4-8D25-44B9-B5BC-BF190A63FF8C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440E9AA0-DBF5-4BDD-8D09-105428AB02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68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E9AA0-DBF5-4BDD-8D09-105428AB021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3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83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31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88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28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79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2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93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17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38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57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3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97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74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76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58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16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7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B0CCE6-0C3A-4788-B94D-193BC8534945}" type="datetimeFigureOut">
              <a:rPr lang="de-DE" smtClean="0"/>
              <a:t>06.10.2023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2F2167-F645-4A78-85A4-95BE9381B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19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mc:AlternateContent xmlns:mc="http://schemas.openxmlformats.org/markup-compatibility/2006" xmlns:p14="http://schemas.microsoft.com/office/powerpoint/2010/main">
    <mc:Choice Requires="p14">
      <p:transition spd="slow" p14:dur="6000" advClick="0" advTm="10000">
        <p:checker/>
      </p:transition>
    </mc:Choice>
    <mc:Fallback xmlns="">
      <p:transition spd="slow" advClick="0" advTm="10000">
        <p:checker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7322C-5684-4650-B8A8-DAB8C8F3C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300247"/>
            <a:ext cx="8574622" cy="3371002"/>
          </a:xfrm>
        </p:spPr>
        <p:txBody>
          <a:bodyPr>
            <a:normAutofit fontScale="90000"/>
          </a:bodyPr>
          <a:lstStyle/>
          <a:p>
            <a:r>
              <a:rPr lang="de-DE" sz="8000" cap="none" dirty="0">
                <a:latin typeface="Arial" panose="020B0604020202020204" pitchFamily="34" charset="0"/>
                <a:cs typeface="Arial" panose="020B0604020202020204" pitchFamily="34" charset="0"/>
              </a:rPr>
              <a:t>Gellep</a:t>
            </a:r>
            <a:br>
              <a:rPr lang="de-DE" sz="80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  <a:t>ein Dorf muss weichen</a:t>
            </a:r>
            <a:b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Auswirkung der Hafenerweiterung</a:t>
            </a:r>
            <a:b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in einer animierten Bildpräsentation</a:t>
            </a:r>
            <a: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8343D4-5F0D-4D20-90B2-C1DD0621319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4487453" y="6457061"/>
            <a:ext cx="6907527" cy="400939"/>
          </a:xfrm>
        </p:spPr>
        <p:txBody>
          <a:bodyPr>
            <a:normAutofit lnSpcReduction="1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Arbeitsgruppe: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Nostalgicos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396640" y="4202380"/>
            <a:ext cx="863627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Vorführung im Anglerheim,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Latumer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Str. 43 </a:t>
            </a:r>
          </a:p>
          <a:p>
            <a:r>
              <a:rPr lang="de-DE" dirty="0"/>
              <a:t>       Vereinsheim befindet sich neben der Kreuzung  </a:t>
            </a:r>
            <a:r>
              <a:rPr lang="de-DE" dirty="0" err="1"/>
              <a:t>Latumer</a:t>
            </a:r>
            <a:r>
              <a:rPr lang="de-DE" dirty="0"/>
              <a:t> Str. / Legionsstraße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Sonntag, 29.10.2023, 11.30 Uhr 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0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>
        <p:checker/>
      </p:transition>
    </mc:Choice>
    <mc:Fallback xmlns="">
      <p:transition spd="slow" advClick="0" advTm="6000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47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Gellep ein Dorf muss weichen  Auswirkung der Hafenerweiterung in einer animierten Bildpräsentation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Gellep ein Dorf verschwindet</dc:title>
  <dc:creator>Spoerk, Heinz (SMO BR KRF D)</dc:creator>
  <cp:lastModifiedBy>MJ</cp:lastModifiedBy>
  <cp:revision>260</cp:revision>
  <cp:lastPrinted>2023-10-06T10:10:15Z</cp:lastPrinted>
  <dcterms:created xsi:type="dcterms:W3CDTF">2021-10-27T12:16:30Z</dcterms:created>
  <dcterms:modified xsi:type="dcterms:W3CDTF">2023-10-06T10:23:39Z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9b6cd5-d141-4a33-8bf1-0ca04484304f_Enabled">
    <vt:lpwstr>true</vt:lpwstr>
  </property>
  <property fmtid="{D5CDD505-2E9C-101B-9397-08002B2CF9AE}" pid="3" name="MSIP_Label_a59b6cd5-d141-4a33-8bf1-0ca04484304f_SetDate">
    <vt:lpwstr>2022-03-08T10:39:32Z</vt:lpwstr>
  </property>
  <property fmtid="{D5CDD505-2E9C-101B-9397-08002B2CF9AE}" pid="4" name="MSIP_Label_a59b6cd5-d141-4a33-8bf1-0ca04484304f_Method">
    <vt:lpwstr>Standard</vt:lpwstr>
  </property>
  <property fmtid="{D5CDD505-2E9C-101B-9397-08002B2CF9AE}" pid="5" name="MSIP_Label_a59b6cd5-d141-4a33-8bf1-0ca04484304f_Name">
    <vt:lpwstr>restricted-default</vt:lpwstr>
  </property>
  <property fmtid="{D5CDD505-2E9C-101B-9397-08002B2CF9AE}" pid="6" name="MSIP_Label_a59b6cd5-d141-4a33-8bf1-0ca04484304f_SiteId">
    <vt:lpwstr>38ae3bcd-9579-4fd4-adda-b42e1495d55a</vt:lpwstr>
  </property>
  <property fmtid="{D5CDD505-2E9C-101B-9397-08002B2CF9AE}" pid="7" name="MSIP_Label_a59b6cd5-d141-4a33-8bf1-0ca04484304f_ActionId">
    <vt:lpwstr>8954f6aa-5bab-4f81-86b6-0972b64d0a37</vt:lpwstr>
  </property>
  <property fmtid="{D5CDD505-2E9C-101B-9397-08002B2CF9AE}" pid="8" name="MSIP_Label_a59b6cd5-d141-4a33-8bf1-0ca04484304f_ContentBits">
    <vt:lpwstr>0</vt:lpwstr>
  </property>
  <property fmtid="{D5CDD505-2E9C-101B-9397-08002B2CF9AE}" pid="9" name="Document_Confidentiality">
    <vt:lpwstr>Restricted</vt:lpwstr>
  </property>
</Properties>
</file>